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84" r:id="rId3"/>
    <p:sldId id="286" r:id="rId4"/>
    <p:sldId id="287" r:id="rId5"/>
    <p:sldId id="289" r:id="rId6"/>
    <p:sldId id="290" r:id="rId7"/>
    <p:sldId id="285" r:id="rId8"/>
    <p:sldId id="291" r:id="rId9"/>
    <p:sldId id="288" r:id="rId10"/>
    <p:sldId id="292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5D9"/>
    <a:srgbClr val="F6E08A"/>
    <a:srgbClr val="BFD0CA"/>
    <a:srgbClr val="EEECF7"/>
    <a:srgbClr val="E6E6E6"/>
    <a:srgbClr val="F8F8F8"/>
    <a:srgbClr val="7C5294"/>
    <a:srgbClr val="A17CB6"/>
    <a:srgbClr val="BCA1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1452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3000B-CB25-4744-9DEE-0FCDDC463D7A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3ED0D-ED48-4D91-BEE1-EE05359C49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4081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7746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D8EF7-B42F-796C-AA2A-E2001A12E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5EC1DA7-3F2B-D970-5F70-F4820A1569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A74769B-CA9E-A588-23AA-522B02ACF5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9B77F58-52EF-4915-EAC2-24ACD22FF0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1682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EFFC2-FFB8-3B22-D5A5-D6D65EC7A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E7B2DEA-89AB-4922-A8BD-9E07C4C93D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2EFB6A6-4C7B-7229-D765-2E61E12C49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9DABE88-6833-B966-068B-743CF20013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9681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4E1E9-3C4A-ECFD-140F-754AD014DB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73CE0BC-C3DA-B976-6A0F-D1C0C462BD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B25DB71-AD4E-5159-53CE-FB046671D6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10A498B-2ED9-17E1-5132-2D251D5146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4749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CDC46-AC7D-108F-3B6E-1588E617F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4B90D33-0A5E-9F99-7531-A62C16F25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92A43D4-8C83-7D31-6161-41773B4F70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2EB0B95-7B53-EB44-BBC4-0C40671A1C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1719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3BF8D-172B-D9E2-11EE-614B02917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3FAD560-56BC-F0EE-BED2-6ABAE07A88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6A33104-2F76-ED95-0EE2-A51E01B1B0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6B0FCEC-A81A-B78E-B0BE-89950C55EE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0105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41D642-5101-8853-BA63-62DAEAD7B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856F97-2D16-92EE-9DE1-7C81D9A8D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9808BF9-DAEA-0C87-1EC3-752DD6B02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D5B2C2-1E7F-C21E-B1B8-569F8FED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CF482C8-3FF9-C125-FA3F-69253C562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7537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3A0F0D-6D09-7886-FDCF-5AA1E05AB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8C3704-D585-76BA-460E-446161F16F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852757B-BCCB-9EA4-9ABF-3FE21D0C8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9131E7C-5E91-73A4-9699-EF2F8119D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B06F113-ED5C-0BBD-8656-289F5FF8A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537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0DD2C21-565D-6A49-B889-E994703CB2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EEB4ACC-40DE-4365-F300-97C1CAEDBE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669274D-7609-DFAB-453D-8CD8333A3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BF45DFD-D180-7E5C-79DE-EB4491F6F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EA101-E3C3-00EC-D072-8B17E6188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7791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2B9173-9C98-AFFB-5C3A-3200EF171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3DA6C77-13F1-824F-5056-7B3ED9E204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46A777-1494-A059-B0F8-41BDF0685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6CF51C-E216-BE36-533C-A15FEF503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01FF2C-4FFB-0874-1294-13D36C8BA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0797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C85E26-50B0-BE6A-4202-540524257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C87B591-1C54-A0D9-6136-6556699C2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7737E49-7C08-B43A-0A7E-63E230989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8E25B3-7BCC-D5F7-033F-4088A56C5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2195EF-4FB3-AF57-3935-265B6C077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3500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3CDFA7-0346-24F0-BD70-136EF7812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597180-F48E-1460-7238-701F4850F5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338E504-A706-5CFD-D451-80EC34F60C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3F95354-F876-1DCA-839B-E4B9FDCCC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3F4F788-C9FC-AFD7-6184-D6563F7EF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5C6D5A9-83D8-1358-1D88-1A97E703C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651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17022C-375A-88F4-1E52-6AEA045A3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571FE4-87BC-1B53-A229-28D2CDA30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0A468C0-ED5C-BF29-2198-69DC714C2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E5030F3-0501-5597-AF02-CFB0DD9531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76EB3C8-F94D-1FD4-8C31-A52D940D27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EC2E1EB-9CA5-0766-C377-F79D3972B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2345899-3F0F-4388-4E6F-AEEB80E62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C2D88A1-93F4-A6BC-D65F-18A57CBE3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5163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D73629-5B3D-C84A-4CBB-9C84BB25F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EF7AD11-C795-D9DC-B6D2-D123804B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21ACEE6-402D-5FD0-C2C1-B01399DA7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CD25EE9-B0DC-5447-2663-5D33A9E8F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6411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D6DABB5-D020-BFDC-1C3F-DF3705C7B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6E025B0-99B1-D8EC-F6E6-FB5A7EE65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4F198E7-52BF-62D9-2917-3491D0F56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4432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15C85E-8964-57B0-5DD3-B41D2E460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2D83A3E-B531-CE76-7FD1-92A84FDC9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1729CDC-D9CD-4E04-EB9F-A126804FA2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84CC6AA-FDF3-BABF-CA42-6DE0507F7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B68AA4A-C7ED-12BB-4489-0D1998E8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B77E484-AA0D-022E-E6F4-474AF8C17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8981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FCD622-B1F5-2967-E104-2D76560A9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0503FEE-AA98-0492-6BF7-264543AF27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8F119F0-5C38-B918-84CD-5F05CD9D22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5139B7D-A796-9711-D847-646D3BB3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441FEC1-BBEA-5984-4815-EF6556210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A6D5F43-5DD0-9A62-273A-77A2D3A61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0636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E059FEE-9960-53F8-F40D-8FD49CD13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24B6BA4-3755-A881-5B0F-6ABE1AE59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EB9D68E-770A-8BAD-7123-6A9C3C2753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AA3C20-8320-4CE9-AE9E-3A23598C5271}" type="datetimeFigureOut">
              <a:rPr lang="pt-BR" smtClean="0"/>
              <a:t>08/12/2025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03B23A1-ED2B-7360-1368-11E2FAC245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D67EBC5-D37F-2642-D276-1F243FF280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2777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1.jpg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A1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42F1EDFD-0DC6-D04E-A563-82C3779037B3}"/>
              </a:ext>
            </a:extLst>
          </p:cNvPr>
          <p:cNvGrpSpPr/>
          <p:nvPr/>
        </p:nvGrpSpPr>
        <p:grpSpPr>
          <a:xfrm>
            <a:off x="0" y="537353"/>
            <a:ext cx="12192000" cy="6300879"/>
            <a:chOff x="0" y="537353"/>
            <a:chExt cx="12192000" cy="6300879"/>
          </a:xfrm>
        </p:grpSpPr>
        <p:pic>
          <p:nvPicPr>
            <p:cNvPr id="11" name="Imagem 10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649395B7-5BE5-6709-2281-B9E39293A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999" y="537353"/>
              <a:ext cx="6096000" cy="3042912"/>
            </a:xfrm>
            <a:prstGeom prst="rect">
              <a:avLst/>
            </a:prstGeom>
          </p:spPr>
        </p:pic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AAE30E0B-2292-12C4-3F4D-C3044AEACF10}"/>
                </a:ext>
              </a:extLst>
            </p:cNvPr>
            <p:cNvSpPr txBox="1"/>
            <p:nvPr/>
          </p:nvSpPr>
          <p:spPr>
            <a:xfrm>
              <a:off x="1" y="4171576"/>
              <a:ext cx="12191999" cy="1323439"/>
            </a:xfrm>
            <a:prstGeom prst="rect">
              <a:avLst/>
            </a:prstGeom>
            <a:solidFill>
              <a:srgbClr val="7C529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4800" dirty="0">
                  <a:solidFill>
                    <a:schemeClr val="bg1"/>
                  </a:solidFill>
                  <a:latin typeface="Bauhaus" pitchFamily="2" charset="0"/>
                </a:rPr>
                <a:t>UMA CONVERSA ESPECIAL</a:t>
              </a:r>
            </a:p>
            <a:p>
              <a:pPr algn="ctr"/>
              <a:r>
                <a:rPr lang="pt-BR" sz="3200" i="1" dirty="0">
                  <a:solidFill>
                    <a:schemeClr val="bg1"/>
                  </a:solidFill>
                  <a:latin typeface="Montserrat Light" panose="00000400000000000000" pitchFamily="2" charset="0"/>
                </a:rPr>
                <a:t>Semana Mundial de Oração</a:t>
              </a:r>
            </a:p>
          </p:txBody>
        </p:sp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489C13B9-33CE-FA76-9550-E586B10B8844}"/>
                </a:ext>
              </a:extLst>
            </p:cNvPr>
            <p:cNvSpPr txBox="1"/>
            <p:nvPr/>
          </p:nvSpPr>
          <p:spPr>
            <a:xfrm>
              <a:off x="0" y="6622788"/>
              <a:ext cx="12191999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/>
                  </a:solidFill>
                  <a:latin typeface="Abadi Extra Light" panose="020B0204020104020204" pitchFamily="34" charset="0"/>
                </a:rPr>
                <a:t>Parte integrante da Lição 1: Uma conversa especial - Cultura Cristã Kids Online. © 2026 Editora Cultura Cristã. Todos os direitos são reservados. </a:t>
              </a:r>
            </a:p>
          </p:txBody>
        </p:sp>
      </p:grpSp>
      <p:pic>
        <p:nvPicPr>
          <p:cNvPr id="8" name="Imagem 7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48F34ED6-018E-DE12-3D14-8CB5CE04C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886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5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Agrupar 8">
            <a:extLst>
              <a:ext uri="{FF2B5EF4-FFF2-40B4-BE49-F238E27FC236}">
                <a16:creationId xmlns:a16="http://schemas.microsoft.com/office/drawing/2014/main" id="{1F882B75-D952-C828-EBC3-9B87D3F80F21}"/>
              </a:ext>
            </a:extLst>
          </p:cNvPr>
          <p:cNvGrpSpPr/>
          <p:nvPr/>
        </p:nvGrpSpPr>
        <p:grpSpPr>
          <a:xfrm>
            <a:off x="-370591" y="1183777"/>
            <a:ext cx="12408645" cy="5759786"/>
            <a:chOff x="-370591" y="1183777"/>
            <a:chExt cx="12408645" cy="5759786"/>
          </a:xfrm>
        </p:grpSpPr>
        <p:sp>
          <p:nvSpPr>
            <p:cNvPr id="3" name="CaixaDeTexto 2">
              <a:extLst>
                <a:ext uri="{FF2B5EF4-FFF2-40B4-BE49-F238E27FC236}">
                  <a16:creationId xmlns:a16="http://schemas.microsoft.com/office/drawing/2014/main" id="{C004A4FA-2F13-7EAC-DA1D-96A627BC9DD1}"/>
                </a:ext>
              </a:extLst>
            </p:cNvPr>
            <p:cNvSpPr txBox="1"/>
            <p:nvPr/>
          </p:nvSpPr>
          <p:spPr>
            <a:xfrm>
              <a:off x="1271080" y="1183777"/>
              <a:ext cx="9649839" cy="2123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6600" b="1" kern="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“ORAI SEM CESSAR.”</a:t>
              </a:r>
            </a:p>
            <a:p>
              <a:pPr algn="ctr"/>
              <a:r>
                <a:rPr lang="pt-BR" sz="6600" kern="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 </a:t>
              </a:r>
              <a:r>
                <a:rPr lang="pt-BR" sz="5400" kern="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1TESSALONICENSES 5.17</a:t>
              </a:r>
              <a:endParaRPr lang="pt-BR" sz="6600" dirty="0"/>
            </a:p>
          </p:txBody>
        </p:sp>
        <p:pic>
          <p:nvPicPr>
            <p:cNvPr id="4" name="Imagem 3" descr="Uma imagem contendo Desenho técnico&#10;&#10;O conteúdo gerado por IA pode estar incorreto.">
              <a:extLst>
                <a:ext uri="{FF2B5EF4-FFF2-40B4-BE49-F238E27FC236}">
                  <a16:creationId xmlns:a16="http://schemas.microsoft.com/office/drawing/2014/main" id="{6FA43F2E-ADD0-891A-6E2A-65FB138978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43" t="2134" r="3041" b="8669"/>
            <a:stretch>
              <a:fillRect/>
            </a:stretch>
          </p:blipFill>
          <p:spPr>
            <a:xfrm rot="5400000">
              <a:off x="161720" y="3152349"/>
              <a:ext cx="3112883" cy="4177506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5" name="Imagem 4" descr="Desenho de personagem de desenho animado&#10;&#10;O conteúdo gerado por IA pode estar incorreto.">
              <a:extLst>
                <a:ext uri="{FF2B5EF4-FFF2-40B4-BE49-F238E27FC236}">
                  <a16:creationId xmlns:a16="http://schemas.microsoft.com/office/drawing/2014/main" id="{6157B60A-1A8C-7341-FB91-CBAD12ADE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51" t="9470" r="2923" b="8745"/>
            <a:stretch>
              <a:fillRect/>
            </a:stretch>
          </p:blipFill>
          <p:spPr>
            <a:xfrm>
              <a:off x="3947965" y="3729429"/>
              <a:ext cx="2371928" cy="3178575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6" name="Imagem 5" descr="Desenho técnico, Calendário&#10;&#10;O conteúdo gerado por IA pode estar incorreto.">
              <a:extLst>
                <a:ext uri="{FF2B5EF4-FFF2-40B4-BE49-F238E27FC236}">
                  <a16:creationId xmlns:a16="http://schemas.microsoft.com/office/drawing/2014/main" id="{0DB58ED4-A235-C054-E0DE-C921D0001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5" t="1774" r="3403" b="7742"/>
            <a:stretch>
              <a:fillRect/>
            </a:stretch>
          </p:blipFill>
          <p:spPr>
            <a:xfrm>
              <a:off x="6847301" y="3729429"/>
              <a:ext cx="2371928" cy="321413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7" name="Imagem 6" descr="Diagrama&#10;&#10;O conteúdo gerado por IA pode estar incorreto.">
              <a:extLst>
                <a:ext uri="{FF2B5EF4-FFF2-40B4-BE49-F238E27FC236}">
                  <a16:creationId xmlns:a16="http://schemas.microsoft.com/office/drawing/2014/main" id="{B067AA79-2F6C-F139-EA4D-0B095BED2C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3" t="2032" r="2683" b="8935"/>
            <a:stretch>
              <a:fillRect/>
            </a:stretch>
          </p:blipFill>
          <p:spPr>
            <a:xfrm>
              <a:off x="9814731" y="3822109"/>
              <a:ext cx="2212375" cy="2993213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8" name="Imagem 7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37CAC2CA-47AC-42A5-F754-C3CAA7584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2587" y="6356416"/>
              <a:ext cx="755467" cy="3771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8146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1000C-1256-01A4-69E2-552D4C25A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170A916E-7FB7-0A54-AE72-573D19EB6965}"/>
              </a:ext>
            </a:extLst>
          </p:cNvPr>
          <p:cNvGrpSpPr/>
          <p:nvPr/>
        </p:nvGrpSpPr>
        <p:grpSpPr>
          <a:xfrm>
            <a:off x="1714417" y="116701"/>
            <a:ext cx="10323637" cy="6624598"/>
            <a:chOff x="1714417" y="116701"/>
            <a:chExt cx="10323637" cy="6624598"/>
          </a:xfrm>
        </p:grpSpPr>
        <p:pic>
          <p:nvPicPr>
            <p:cNvPr id="4" name="Imagem 3" descr="Ícone&#10;&#10;O conteúdo gerado por IA pode estar incorreto.">
              <a:extLst>
                <a:ext uri="{FF2B5EF4-FFF2-40B4-BE49-F238E27FC236}">
                  <a16:creationId xmlns:a16="http://schemas.microsoft.com/office/drawing/2014/main" id="{3A384E9E-8194-4A59-B7B9-59F0EA51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1" t="2557" r="3341" b="10540"/>
            <a:stretch>
              <a:fillRect/>
            </a:stretch>
          </p:blipFill>
          <p:spPr>
            <a:xfrm rot="5400000">
              <a:off x="2783701" y="-952583"/>
              <a:ext cx="6624598" cy="8763165"/>
            </a:xfrm>
            <a:prstGeom prst="rect">
              <a:avLst/>
            </a:prstGeom>
          </p:spPr>
        </p:pic>
        <p:pic>
          <p:nvPicPr>
            <p:cNvPr id="6" name="Imagem 5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86D29365-93E6-213F-A027-535BDC10F5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2587" y="6356416"/>
              <a:ext cx="755467" cy="3771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4745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08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F94676-7EF3-E2F4-61BD-975C7DA18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BB5DDF09-5929-B2A8-34A8-6489487D2A71}"/>
              </a:ext>
            </a:extLst>
          </p:cNvPr>
          <p:cNvGrpSpPr/>
          <p:nvPr/>
        </p:nvGrpSpPr>
        <p:grpSpPr>
          <a:xfrm>
            <a:off x="1494262" y="0"/>
            <a:ext cx="10543792" cy="6858000"/>
            <a:chOff x="1494262" y="0"/>
            <a:chExt cx="10543792" cy="6858000"/>
          </a:xfrm>
        </p:grpSpPr>
        <p:pic>
          <p:nvPicPr>
            <p:cNvPr id="7" name="Imagem 6" descr="Uma imagem contendo Desenho técnico&#10;&#10;O conteúdo gerado por IA pode estar incorreto.">
              <a:extLst>
                <a:ext uri="{FF2B5EF4-FFF2-40B4-BE49-F238E27FC236}">
                  <a16:creationId xmlns:a16="http://schemas.microsoft.com/office/drawing/2014/main" id="{8F93D8A9-48E9-369F-7958-03F35F4E7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43" t="2134" r="3041" b="8669"/>
            <a:stretch>
              <a:fillRect/>
            </a:stretch>
          </p:blipFill>
          <p:spPr>
            <a:xfrm rot="5400000">
              <a:off x="2667000" y="-1172738"/>
              <a:ext cx="6858000" cy="9203475"/>
            </a:xfrm>
            <a:prstGeom prst="rect">
              <a:avLst/>
            </a:prstGeom>
          </p:spPr>
        </p:pic>
        <p:pic>
          <p:nvPicPr>
            <p:cNvPr id="6" name="Imagem 5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48EE3B28-A7AB-141F-6A69-299504FEA2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2587" y="6356416"/>
              <a:ext cx="755467" cy="3771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23005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7E0F5-6E54-9605-7304-3A62ADA2E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Agrupar 10">
            <a:extLst>
              <a:ext uri="{FF2B5EF4-FFF2-40B4-BE49-F238E27FC236}">
                <a16:creationId xmlns:a16="http://schemas.microsoft.com/office/drawing/2014/main" id="{83FF6C67-9714-E52D-ED0F-D5A44F95D508}"/>
              </a:ext>
            </a:extLst>
          </p:cNvPr>
          <p:cNvGrpSpPr/>
          <p:nvPr/>
        </p:nvGrpSpPr>
        <p:grpSpPr>
          <a:xfrm>
            <a:off x="2539998" y="494072"/>
            <a:ext cx="9498056" cy="6239448"/>
            <a:chOff x="2539998" y="494072"/>
            <a:chExt cx="9498056" cy="6239448"/>
          </a:xfrm>
        </p:grpSpPr>
        <p:pic>
          <p:nvPicPr>
            <p:cNvPr id="6" name="Imagem 5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EB9ABF6B-3915-7F1C-CC83-524185AFE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2587" y="6356416"/>
              <a:ext cx="755467" cy="377104"/>
            </a:xfrm>
            <a:prstGeom prst="rect">
              <a:avLst/>
            </a:prstGeom>
          </p:spPr>
        </p:pic>
        <p:grpSp>
          <p:nvGrpSpPr>
            <p:cNvPr id="9" name="Agrupar 8">
              <a:extLst>
                <a:ext uri="{FF2B5EF4-FFF2-40B4-BE49-F238E27FC236}">
                  <a16:creationId xmlns:a16="http://schemas.microsoft.com/office/drawing/2014/main" id="{AD8225AF-86EF-F50F-D23E-3A08687F040E}"/>
                </a:ext>
              </a:extLst>
            </p:cNvPr>
            <p:cNvGrpSpPr/>
            <p:nvPr/>
          </p:nvGrpSpPr>
          <p:grpSpPr>
            <a:xfrm>
              <a:off x="2539998" y="494072"/>
              <a:ext cx="7939316" cy="5050386"/>
              <a:chOff x="2467427" y="116700"/>
              <a:chExt cx="7939316" cy="5050386"/>
            </a:xfrm>
          </p:grpSpPr>
          <p:pic>
            <p:nvPicPr>
              <p:cNvPr id="2" name="Imagem 1" descr="Texto&#10;&#10;O conteúdo gerado por IA pode estar incorreto.">
                <a:extLst>
                  <a:ext uri="{FF2B5EF4-FFF2-40B4-BE49-F238E27FC236}">
                    <a16:creationId xmlns:a16="http://schemas.microsoft.com/office/drawing/2014/main" id="{41BB943B-6E8A-485E-E4A0-4628538B75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86" t="14083" r="2942" b="55920"/>
              <a:stretch>
                <a:fillRect/>
              </a:stretch>
            </p:blipFill>
            <p:spPr>
              <a:xfrm>
                <a:off x="2467428" y="116700"/>
                <a:ext cx="7740868" cy="3642500"/>
              </a:xfrm>
              <a:prstGeom prst="rect">
                <a:avLst/>
              </a:prstGeom>
            </p:spPr>
          </p:pic>
          <p:pic>
            <p:nvPicPr>
              <p:cNvPr id="5" name="Imagem 4" descr="Texto&#10;&#10;O conteúdo gerado por IA pode estar incorreto.">
                <a:extLst>
                  <a:ext uri="{FF2B5EF4-FFF2-40B4-BE49-F238E27FC236}">
                    <a16:creationId xmlns:a16="http://schemas.microsoft.com/office/drawing/2014/main" id="{2C8F7268-30FD-0F64-E295-E345A8AC0E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706" t="61223" r="13987" b="27182"/>
              <a:stretch>
                <a:fillRect/>
              </a:stretch>
            </p:blipFill>
            <p:spPr>
              <a:xfrm>
                <a:off x="4542971" y="3727038"/>
                <a:ext cx="5863772" cy="1407887"/>
              </a:xfrm>
              <a:prstGeom prst="rect">
                <a:avLst/>
              </a:prstGeom>
            </p:spPr>
          </p:pic>
          <p:pic>
            <p:nvPicPr>
              <p:cNvPr id="7" name="Imagem 6" descr="Texto&#10;&#10;O conteúdo gerado por IA pode estar incorreto.">
                <a:extLst>
                  <a:ext uri="{FF2B5EF4-FFF2-40B4-BE49-F238E27FC236}">
                    <a16:creationId xmlns:a16="http://schemas.microsoft.com/office/drawing/2014/main" id="{F569FAE5-85C6-2A3F-D457-41799DEB87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919" t="47004" r="36904" b="41401"/>
              <a:stretch>
                <a:fillRect/>
              </a:stretch>
            </p:blipFill>
            <p:spPr>
              <a:xfrm>
                <a:off x="2467427" y="3759200"/>
                <a:ext cx="2075544" cy="1407886"/>
              </a:xfrm>
              <a:prstGeom prst="rect">
                <a:avLst/>
              </a:prstGeom>
            </p:spPr>
          </p:pic>
        </p:grpSp>
        <p:pic>
          <p:nvPicPr>
            <p:cNvPr id="3" name="Imagem 2" descr="Texto&#10;&#10;O conteúdo gerado por IA pode estar incorreto.">
              <a:extLst>
                <a:ext uri="{FF2B5EF4-FFF2-40B4-BE49-F238E27FC236}">
                  <a16:creationId xmlns:a16="http://schemas.microsoft.com/office/drawing/2014/main" id="{C3ACF596-B9D7-B6A7-5521-1AA0A81193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987" t="86967" r="2942" b="8580"/>
            <a:stretch>
              <a:fillRect/>
            </a:stretch>
          </p:blipFill>
          <p:spPr>
            <a:xfrm>
              <a:off x="9558002" y="6192818"/>
              <a:ext cx="1036225" cy="5407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36383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5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609274-FB51-34F7-DBD0-C22ED02FC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AAB97797-1A7A-1D1C-6FF7-9ACC6DC1AB19}"/>
              </a:ext>
            </a:extLst>
          </p:cNvPr>
          <p:cNvGrpSpPr/>
          <p:nvPr/>
        </p:nvGrpSpPr>
        <p:grpSpPr>
          <a:xfrm>
            <a:off x="3542489" y="14178"/>
            <a:ext cx="8495565" cy="6843822"/>
            <a:chOff x="3542489" y="14178"/>
            <a:chExt cx="8495565" cy="6843822"/>
          </a:xfrm>
        </p:grpSpPr>
        <p:pic>
          <p:nvPicPr>
            <p:cNvPr id="6" name="Imagem 5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B067F353-970F-9C05-E2D4-4C2EC34A0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2587" y="6356416"/>
              <a:ext cx="755467" cy="377104"/>
            </a:xfrm>
            <a:prstGeom prst="rect">
              <a:avLst/>
            </a:prstGeom>
          </p:spPr>
        </p:pic>
        <p:pic>
          <p:nvPicPr>
            <p:cNvPr id="4" name="Imagem 3" descr="Desenho de personagem de desenho animado&#10;&#10;O conteúdo gerado por IA pode estar incorreto.">
              <a:extLst>
                <a:ext uri="{FF2B5EF4-FFF2-40B4-BE49-F238E27FC236}">
                  <a16:creationId xmlns:a16="http://schemas.microsoft.com/office/drawing/2014/main" id="{54F462FD-1421-2869-F706-1565D0A7D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51" t="9470" r="2923" b="8745"/>
            <a:stretch>
              <a:fillRect/>
            </a:stretch>
          </p:blipFill>
          <p:spPr>
            <a:xfrm>
              <a:off x="3542489" y="14178"/>
              <a:ext cx="5107022" cy="6843822"/>
            </a:xfrm>
            <a:prstGeom prst="rect">
              <a:avLst/>
            </a:prstGeom>
          </p:spPr>
        </p:pic>
        <p:pic>
          <p:nvPicPr>
            <p:cNvPr id="8" name="Imagem 7" descr="Desenho de personagem de desenho animado&#10;&#10;O conteúdo gerado por IA pode estar incorreto.">
              <a:extLst>
                <a:ext uri="{FF2B5EF4-FFF2-40B4-BE49-F238E27FC236}">
                  <a16:creationId xmlns:a16="http://schemas.microsoft.com/office/drawing/2014/main" id="{E0A0D08D-C220-FF44-A2E0-1F43A8A8B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307" t="88115" r="2923" b="8745"/>
            <a:stretch>
              <a:fillRect/>
            </a:stretch>
          </p:blipFill>
          <p:spPr>
            <a:xfrm>
              <a:off x="7587048" y="6488545"/>
              <a:ext cx="1062463" cy="3694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31444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B4388D-1425-C9D8-C912-9ACD575DC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Agrupar 21">
            <a:extLst>
              <a:ext uri="{FF2B5EF4-FFF2-40B4-BE49-F238E27FC236}">
                <a16:creationId xmlns:a16="http://schemas.microsoft.com/office/drawing/2014/main" id="{1453D5AF-AD5C-59D0-F6FF-194C9AB4993E}"/>
              </a:ext>
            </a:extLst>
          </p:cNvPr>
          <p:cNvGrpSpPr/>
          <p:nvPr/>
        </p:nvGrpSpPr>
        <p:grpSpPr>
          <a:xfrm>
            <a:off x="963164" y="294847"/>
            <a:ext cx="11074890" cy="6462298"/>
            <a:chOff x="963164" y="294847"/>
            <a:chExt cx="11074890" cy="6462298"/>
          </a:xfrm>
        </p:grpSpPr>
        <p:pic>
          <p:nvPicPr>
            <p:cNvPr id="4" name="Imagem 3" descr="Texto&#10;&#10;O conteúdo gerado por IA pode estar incorreto.">
              <a:extLst>
                <a:ext uri="{FF2B5EF4-FFF2-40B4-BE49-F238E27FC236}">
                  <a16:creationId xmlns:a16="http://schemas.microsoft.com/office/drawing/2014/main" id="{3D726FF7-2B0B-1AFC-DE66-BA66CDBF0F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963" t="87318" r="3625" b="8472"/>
            <a:stretch>
              <a:fillRect/>
            </a:stretch>
          </p:blipFill>
          <p:spPr>
            <a:xfrm>
              <a:off x="9530720" y="6216443"/>
              <a:ext cx="1036225" cy="540702"/>
            </a:xfrm>
            <a:prstGeom prst="rect">
              <a:avLst/>
            </a:prstGeom>
          </p:spPr>
        </p:pic>
        <p:pic>
          <p:nvPicPr>
            <p:cNvPr id="6" name="Imagem 5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D61F3DCE-63A0-70DF-D25A-6593F04FD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2587" y="6356416"/>
              <a:ext cx="755467" cy="377104"/>
            </a:xfrm>
            <a:prstGeom prst="rect">
              <a:avLst/>
            </a:prstGeom>
          </p:spPr>
        </p:pic>
        <p:pic>
          <p:nvPicPr>
            <p:cNvPr id="10" name="Imagem 9" descr="Texto&#10;&#10;O conteúdo gerado por IA pode estar incorreto.">
              <a:extLst>
                <a:ext uri="{FF2B5EF4-FFF2-40B4-BE49-F238E27FC236}">
                  <a16:creationId xmlns:a16="http://schemas.microsoft.com/office/drawing/2014/main" id="{3C3987BF-938D-6A6F-31BD-7B4AE2431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9" t="9389" r="4674" b="78117"/>
            <a:stretch>
              <a:fillRect/>
            </a:stretch>
          </p:blipFill>
          <p:spPr>
            <a:xfrm>
              <a:off x="1981037" y="294847"/>
              <a:ext cx="8229926" cy="1604659"/>
            </a:xfrm>
            <a:prstGeom prst="rect">
              <a:avLst/>
            </a:prstGeom>
          </p:spPr>
        </p:pic>
        <p:grpSp>
          <p:nvGrpSpPr>
            <p:cNvPr id="14" name="Agrupar 13">
              <a:extLst>
                <a:ext uri="{FF2B5EF4-FFF2-40B4-BE49-F238E27FC236}">
                  <a16:creationId xmlns:a16="http://schemas.microsoft.com/office/drawing/2014/main" id="{0D20A7D2-C51B-FB69-8EC9-C408C5A5C9CF}"/>
                </a:ext>
              </a:extLst>
            </p:cNvPr>
            <p:cNvGrpSpPr/>
            <p:nvPr/>
          </p:nvGrpSpPr>
          <p:grpSpPr>
            <a:xfrm>
              <a:off x="963164" y="2000023"/>
              <a:ext cx="9936017" cy="1105839"/>
              <a:chOff x="5000153" y="3019427"/>
              <a:chExt cx="9936017" cy="1105839"/>
            </a:xfrm>
          </p:grpSpPr>
          <p:pic>
            <p:nvPicPr>
              <p:cNvPr id="12" name="Imagem 11" descr="Texto&#10;&#10;O conteúdo gerado por IA pode estar incorreto.">
                <a:extLst>
                  <a:ext uri="{FF2B5EF4-FFF2-40B4-BE49-F238E27FC236}">
                    <a16:creationId xmlns:a16="http://schemas.microsoft.com/office/drawing/2014/main" id="{329FB0F9-DE52-6A7C-53B5-78F727DF1E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873" t="40664" r="23156" b="50843"/>
              <a:stretch>
                <a:fillRect/>
              </a:stretch>
            </p:blipFill>
            <p:spPr>
              <a:xfrm>
                <a:off x="9127568" y="3034394"/>
                <a:ext cx="5808602" cy="1090872"/>
              </a:xfrm>
              <a:prstGeom prst="rect">
                <a:avLst/>
              </a:prstGeom>
            </p:spPr>
          </p:pic>
          <p:pic>
            <p:nvPicPr>
              <p:cNvPr id="13" name="Imagem 12" descr="Texto&#10;&#10;O conteúdo gerado por IA pode estar incorreto.">
                <a:extLst>
                  <a:ext uri="{FF2B5EF4-FFF2-40B4-BE49-F238E27FC236}">
                    <a16:creationId xmlns:a16="http://schemas.microsoft.com/office/drawing/2014/main" id="{B5362018-2843-E532-353B-222DF5421E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18" t="25816" r="28632" b="65690"/>
              <a:stretch>
                <a:fillRect/>
              </a:stretch>
            </p:blipFill>
            <p:spPr>
              <a:xfrm>
                <a:off x="5000153" y="3019427"/>
                <a:ext cx="3908928" cy="1090872"/>
              </a:xfrm>
              <a:prstGeom prst="rect">
                <a:avLst/>
              </a:prstGeom>
            </p:spPr>
          </p:pic>
        </p:grpSp>
        <p:pic>
          <p:nvPicPr>
            <p:cNvPr id="16" name="Imagem 15" descr="Texto&#10;&#10;O conteúdo gerado por IA pode estar incorreto.">
              <a:extLst>
                <a:ext uri="{FF2B5EF4-FFF2-40B4-BE49-F238E27FC236}">
                  <a16:creationId xmlns:a16="http://schemas.microsoft.com/office/drawing/2014/main" id="{145F5718-43B4-E53B-F1C0-A6F249778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20" t="68678" r="5542" b="20643"/>
            <a:stretch>
              <a:fillRect/>
            </a:stretch>
          </p:blipFill>
          <p:spPr>
            <a:xfrm>
              <a:off x="1818906" y="4761373"/>
              <a:ext cx="8229926" cy="1371601"/>
            </a:xfrm>
            <a:prstGeom prst="rect">
              <a:avLst/>
            </a:prstGeom>
          </p:spPr>
        </p:pic>
        <p:grpSp>
          <p:nvGrpSpPr>
            <p:cNvPr id="20" name="Agrupar 19">
              <a:extLst>
                <a:ext uri="{FF2B5EF4-FFF2-40B4-BE49-F238E27FC236}">
                  <a16:creationId xmlns:a16="http://schemas.microsoft.com/office/drawing/2014/main" id="{3985F268-1333-ED48-ED8C-354C5073EACF}"/>
                </a:ext>
              </a:extLst>
            </p:cNvPr>
            <p:cNvGrpSpPr/>
            <p:nvPr/>
          </p:nvGrpSpPr>
          <p:grpSpPr>
            <a:xfrm>
              <a:off x="1292819" y="3429000"/>
              <a:ext cx="9606362" cy="1371601"/>
              <a:chOff x="960583" y="3080550"/>
              <a:chExt cx="9606362" cy="1371601"/>
            </a:xfrm>
          </p:grpSpPr>
          <p:pic>
            <p:nvPicPr>
              <p:cNvPr id="15" name="Imagem 14" descr="Texto&#10;&#10;O conteúdo gerado por IA pode estar incorreto.">
                <a:extLst>
                  <a:ext uri="{FF2B5EF4-FFF2-40B4-BE49-F238E27FC236}">
                    <a16:creationId xmlns:a16="http://schemas.microsoft.com/office/drawing/2014/main" id="{BE834E09-0304-9EEE-2D78-C96E9389BC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89" t="54439" r="4674" b="34882"/>
              <a:stretch>
                <a:fillRect/>
              </a:stretch>
            </p:blipFill>
            <p:spPr>
              <a:xfrm>
                <a:off x="2337019" y="3080550"/>
                <a:ext cx="8229926" cy="1371601"/>
              </a:xfrm>
              <a:prstGeom prst="rect">
                <a:avLst/>
              </a:prstGeom>
            </p:spPr>
          </p:pic>
          <p:pic>
            <p:nvPicPr>
              <p:cNvPr id="18" name="Imagem 17" descr="Texto&#10;&#10;O conteúdo gerado por IA pode estar incorreto.">
                <a:extLst>
                  <a:ext uri="{FF2B5EF4-FFF2-40B4-BE49-F238E27FC236}">
                    <a16:creationId xmlns:a16="http://schemas.microsoft.com/office/drawing/2014/main" id="{3C1B6FD0-5F92-414A-8865-C1E1A4CF4E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58" t="40635" r="11627" b="50459"/>
              <a:stretch>
                <a:fillRect/>
              </a:stretch>
            </p:blipFill>
            <p:spPr>
              <a:xfrm>
                <a:off x="960583" y="3194369"/>
                <a:ext cx="909413" cy="114396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2518874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D0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Agrupar 18">
            <a:extLst>
              <a:ext uri="{FF2B5EF4-FFF2-40B4-BE49-F238E27FC236}">
                <a16:creationId xmlns:a16="http://schemas.microsoft.com/office/drawing/2014/main" id="{5C9F899F-C363-1F69-3297-CC88E71D26ED}"/>
              </a:ext>
            </a:extLst>
          </p:cNvPr>
          <p:cNvGrpSpPr/>
          <p:nvPr/>
        </p:nvGrpSpPr>
        <p:grpSpPr>
          <a:xfrm>
            <a:off x="3638144" y="0"/>
            <a:ext cx="8399910" cy="6866559"/>
            <a:chOff x="3638144" y="0"/>
            <a:chExt cx="8399910" cy="6866559"/>
          </a:xfrm>
        </p:grpSpPr>
        <p:pic>
          <p:nvPicPr>
            <p:cNvPr id="15" name="Imagem 14" descr="Desenho técnico, Calendário&#10;&#10;O conteúdo gerado por IA pode estar incorreto.">
              <a:extLst>
                <a:ext uri="{FF2B5EF4-FFF2-40B4-BE49-F238E27FC236}">
                  <a16:creationId xmlns:a16="http://schemas.microsoft.com/office/drawing/2014/main" id="{204BD4E4-496E-CC77-FD49-A8CA3CD9A1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8" t="1774" r="3403" b="7742"/>
            <a:stretch>
              <a:fillRect/>
            </a:stretch>
          </p:blipFill>
          <p:spPr>
            <a:xfrm>
              <a:off x="3638144" y="0"/>
              <a:ext cx="4991505" cy="6866559"/>
            </a:xfrm>
            <a:prstGeom prst="rect">
              <a:avLst/>
            </a:prstGeom>
          </p:spPr>
        </p:pic>
        <p:pic>
          <p:nvPicPr>
            <p:cNvPr id="18" name="Imagem 17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997DAE62-36E3-02DE-85B8-A02374864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2587" y="6356416"/>
              <a:ext cx="755467" cy="3771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4688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28F9D-CEB9-5FF4-5D88-7C0789191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Agrupar 21">
            <a:extLst>
              <a:ext uri="{FF2B5EF4-FFF2-40B4-BE49-F238E27FC236}">
                <a16:creationId xmlns:a16="http://schemas.microsoft.com/office/drawing/2014/main" id="{E8EDAB82-5D27-6863-7B83-BF7263E74887}"/>
              </a:ext>
            </a:extLst>
          </p:cNvPr>
          <p:cNvGrpSpPr/>
          <p:nvPr/>
        </p:nvGrpSpPr>
        <p:grpSpPr>
          <a:xfrm>
            <a:off x="1460897" y="837433"/>
            <a:ext cx="10577157" cy="5918546"/>
            <a:chOff x="1460897" y="837433"/>
            <a:chExt cx="10577157" cy="5918546"/>
          </a:xfrm>
        </p:grpSpPr>
        <p:pic>
          <p:nvPicPr>
            <p:cNvPr id="17" name="Imagem 16" descr="Uma imagem contendo Texto&#10;&#10;O conteúdo gerado por IA pode estar incorreto.">
              <a:extLst>
                <a:ext uri="{FF2B5EF4-FFF2-40B4-BE49-F238E27FC236}">
                  <a16:creationId xmlns:a16="http://schemas.microsoft.com/office/drawing/2014/main" id="{00369521-3EC1-1B6D-1791-458C6E370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058" t="88316" r="2702" b="8239"/>
            <a:stretch>
              <a:fillRect/>
            </a:stretch>
          </p:blipFill>
          <p:spPr>
            <a:xfrm>
              <a:off x="9447598" y="6333956"/>
              <a:ext cx="1146629" cy="422023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01D9F3E3-8C8B-043C-F42B-1E18693A0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2587" y="6356416"/>
              <a:ext cx="755467" cy="377104"/>
            </a:xfrm>
            <a:prstGeom prst="rect">
              <a:avLst/>
            </a:prstGeom>
          </p:spPr>
        </p:pic>
        <p:grpSp>
          <p:nvGrpSpPr>
            <p:cNvPr id="20" name="Agrupar 19">
              <a:extLst>
                <a:ext uri="{FF2B5EF4-FFF2-40B4-BE49-F238E27FC236}">
                  <a16:creationId xmlns:a16="http://schemas.microsoft.com/office/drawing/2014/main" id="{5A42C7E0-AFC6-19F9-3E4B-4E135529C48A}"/>
                </a:ext>
              </a:extLst>
            </p:cNvPr>
            <p:cNvGrpSpPr/>
            <p:nvPr/>
          </p:nvGrpSpPr>
          <p:grpSpPr>
            <a:xfrm>
              <a:off x="1460897" y="837433"/>
              <a:ext cx="10199423" cy="4513648"/>
              <a:chOff x="730146" y="38218"/>
              <a:chExt cx="10199423" cy="4513648"/>
            </a:xfrm>
          </p:grpSpPr>
          <p:pic>
            <p:nvPicPr>
              <p:cNvPr id="12" name="Imagem 11" descr="Uma imagem contendo Texto&#10;&#10;O conteúdo gerado por IA pode estar incorreto.">
                <a:extLst>
                  <a:ext uri="{FF2B5EF4-FFF2-40B4-BE49-F238E27FC236}">
                    <a16:creationId xmlns:a16="http://schemas.microsoft.com/office/drawing/2014/main" id="{21440424-339C-B294-BD88-BD78108FF0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738" t="15622" r="23690" b="70936"/>
              <a:stretch>
                <a:fillRect/>
              </a:stretch>
            </p:blipFill>
            <p:spPr>
              <a:xfrm>
                <a:off x="2752751" y="38218"/>
                <a:ext cx="5332408" cy="1646649"/>
              </a:xfrm>
              <a:prstGeom prst="rect">
                <a:avLst/>
              </a:prstGeom>
            </p:spPr>
          </p:pic>
          <p:grpSp>
            <p:nvGrpSpPr>
              <p:cNvPr id="18" name="Agrupar 17">
                <a:extLst>
                  <a:ext uri="{FF2B5EF4-FFF2-40B4-BE49-F238E27FC236}">
                    <a16:creationId xmlns:a16="http://schemas.microsoft.com/office/drawing/2014/main" id="{0A93F19D-C222-3F20-FD5B-D1FED52AE909}"/>
                  </a:ext>
                </a:extLst>
              </p:cNvPr>
              <p:cNvGrpSpPr/>
              <p:nvPr/>
            </p:nvGrpSpPr>
            <p:grpSpPr>
              <a:xfrm>
                <a:off x="730146" y="3257739"/>
                <a:ext cx="10199423" cy="1294127"/>
                <a:chOff x="1172597" y="3269524"/>
                <a:chExt cx="10199423" cy="1294127"/>
              </a:xfrm>
            </p:grpSpPr>
            <p:pic>
              <p:nvPicPr>
                <p:cNvPr id="13" name="Imagem 12" descr="Uma imagem contendo Texto&#10;&#10;O conteúdo gerado por IA pode estar incorreto.">
                  <a:extLst>
                    <a:ext uri="{FF2B5EF4-FFF2-40B4-BE49-F238E27FC236}">
                      <a16:creationId xmlns:a16="http://schemas.microsoft.com/office/drawing/2014/main" id="{BCCF49E5-EBB2-B483-1E7C-5B7F101CE36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635" t="47570" r="12545" b="43168"/>
                <a:stretch>
                  <a:fillRect/>
                </a:stretch>
              </p:blipFill>
              <p:spPr>
                <a:xfrm>
                  <a:off x="1172597" y="3429000"/>
                  <a:ext cx="4314600" cy="1134651"/>
                </a:xfrm>
                <a:prstGeom prst="rect">
                  <a:avLst/>
                </a:prstGeom>
              </p:spPr>
            </p:pic>
            <p:pic>
              <p:nvPicPr>
                <p:cNvPr id="14" name="Imagem 13" descr="Uma imagem contendo Texto&#10;&#10;O conteúdo gerado por IA pode estar incorreto.">
                  <a:extLst>
                    <a:ext uri="{FF2B5EF4-FFF2-40B4-BE49-F238E27FC236}">
                      <a16:creationId xmlns:a16="http://schemas.microsoft.com/office/drawing/2014/main" id="{21660B1A-B5CF-A059-01AD-F63EBC57CB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049" t="61207" r="15264" b="29105"/>
                <a:stretch>
                  <a:fillRect/>
                </a:stretch>
              </p:blipFill>
              <p:spPr>
                <a:xfrm>
                  <a:off x="5683200" y="3269524"/>
                  <a:ext cx="5688820" cy="1186790"/>
                </a:xfrm>
                <a:prstGeom prst="rect">
                  <a:avLst/>
                </a:prstGeom>
              </p:spPr>
            </p:pic>
          </p:grpSp>
          <p:grpSp>
            <p:nvGrpSpPr>
              <p:cNvPr id="19" name="Agrupar 18">
                <a:extLst>
                  <a:ext uri="{FF2B5EF4-FFF2-40B4-BE49-F238E27FC236}">
                    <a16:creationId xmlns:a16="http://schemas.microsoft.com/office/drawing/2014/main" id="{00C017C0-F07D-1BBF-8B79-A6AAF4D2BA55}"/>
                  </a:ext>
                </a:extLst>
              </p:cNvPr>
              <p:cNvGrpSpPr/>
              <p:nvPr/>
            </p:nvGrpSpPr>
            <p:grpSpPr>
              <a:xfrm>
                <a:off x="2597803" y="1820065"/>
                <a:ext cx="5968553" cy="1461952"/>
                <a:chOff x="2184848" y="1811023"/>
                <a:chExt cx="5968553" cy="1461952"/>
              </a:xfrm>
            </p:grpSpPr>
            <p:pic>
              <p:nvPicPr>
                <p:cNvPr id="16" name="Imagem 15" descr="Uma imagem contendo Texto&#10;&#10;O conteúdo gerado por IA pode estar incorreto.">
                  <a:extLst>
                    <a:ext uri="{FF2B5EF4-FFF2-40B4-BE49-F238E27FC236}">
                      <a16:creationId xmlns:a16="http://schemas.microsoft.com/office/drawing/2014/main" id="{B3B36E0A-F34A-02EB-DC7C-EBF4ADF803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490" t="31611" r="23690" b="56455"/>
                <a:stretch>
                  <a:fillRect/>
                </a:stretch>
              </p:blipFill>
              <p:spPr>
                <a:xfrm>
                  <a:off x="2184848" y="1811023"/>
                  <a:ext cx="4314600" cy="1461952"/>
                </a:xfrm>
                <a:prstGeom prst="rect">
                  <a:avLst/>
                </a:prstGeom>
              </p:spPr>
            </p:pic>
            <p:pic>
              <p:nvPicPr>
                <p:cNvPr id="15" name="Imagem 14" descr="Uma imagem contendo Texto&#10;&#10;O conteúdo gerado por IA pode estar incorreto.">
                  <a:extLst>
                    <a:ext uri="{FF2B5EF4-FFF2-40B4-BE49-F238E27FC236}">
                      <a16:creationId xmlns:a16="http://schemas.microsoft.com/office/drawing/2014/main" id="{D408AEBF-AD24-71DB-1A21-BA793679A9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4738" t="47570" r="62679" b="43100"/>
                <a:stretch>
                  <a:fillRect/>
                </a:stretch>
              </p:blipFill>
              <p:spPr>
                <a:xfrm>
                  <a:off x="6197585" y="1908433"/>
                  <a:ext cx="1955816" cy="1143000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116301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F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BF8B5D-3E0E-2160-F099-D0A038852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>
            <a:extLst>
              <a:ext uri="{FF2B5EF4-FFF2-40B4-BE49-F238E27FC236}">
                <a16:creationId xmlns:a16="http://schemas.microsoft.com/office/drawing/2014/main" id="{5200C173-ACCC-DE68-B888-CFEAF1EAC3D3}"/>
              </a:ext>
            </a:extLst>
          </p:cNvPr>
          <p:cNvGrpSpPr/>
          <p:nvPr/>
        </p:nvGrpSpPr>
        <p:grpSpPr>
          <a:xfrm>
            <a:off x="3549866" y="-31538"/>
            <a:ext cx="8488188" cy="6889538"/>
            <a:chOff x="3549866" y="-31538"/>
            <a:chExt cx="8488188" cy="6889538"/>
          </a:xfrm>
        </p:grpSpPr>
        <p:pic>
          <p:nvPicPr>
            <p:cNvPr id="3" name="Imagem 2" descr="Diagrama&#10;&#10;O conteúdo gerado por IA pode estar incorreto.">
              <a:extLst>
                <a:ext uri="{FF2B5EF4-FFF2-40B4-BE49-F238E27FC236}">
                  <a16:creationId xmlns:a16="http://schemas.microsoft.com/office/drawing/2014/main" id="{35497097-A3F4-DD9F-C196-48EE183B99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3" t="2032" r="2683" b="8935"/>
            <a:stretch>
              <a:fillRect/>
            </a:stretch>
          </p:blipFill>
          <p:spPr>
            <a:xfrm>
              <a:off x="3549866" y="-31538"/>
              <a:ext cx="5092267" cy="6889538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7940634F-3538-F432-ACF2-1F79610D4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2587" y="6356416"/>
              <a:ext cx="755467" cy="3771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87203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114</Words>
  <Application>Microsoft Office PowerPoint</Application>
  <PresentationFormat>Widescreen</PresentationFormat>
  <Paragraphs>17</Paragraphs>
  <Slides>10</Slides>
  <Notes>6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7" baseType="lpstr">
      <vt:lpstr>Abadi Extra Light</vt:lpstr>
      <vt:lpstr>Aptos</vt:lpstr>
      <vt:lpstr>Aptos Display</vt:lpstr>
      <vt:lpstr>Arial</vt:lpstr>
      <vt:lpstr>Bauhaus</vt:lpstr>
      <vt:lpstr>Montserrat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1</cp:revision>
  <dcterms:created xsi:type="dcterms:W3CDTF">2025-12-08T19:36:01Z</dcterms:created>
  <dcterms:modified xsi:type="dcterms:W3CDTF">2025-12-08T20:14:02Z</dcterms:modified>
</cp:coreProperties>
</file>